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24" r:id="rId2"/>
    <p:sldId id="526" r:id="rId3"/>
    <p:sldId id="5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TEMPO L2 Products for AQ Forecasting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10">
            <a:extLst>
              <a:ext uri="{FF2B5EF4-FFF2-40B4-BE49-F238E27FC236}">
                <a16:creationId xmlns:a16="http://schemas.microsoft.com/office/drawing/2014/main" id="{58BB3E0E-F750-48AF-93F8-4F9EB67E1504}"/>
              </a:ext>
            </a:extLst>
          </p:cNvPr>
          <p:cNvSpPr txBox="1"/>
          <p:nvPr/>
        </p:nvSpPr>
        <p:spPr>
          <a:xfrm>
            <a:off x="799785" y="1325550"/>
            <a:ext cx="434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b="1" dirty="0">
                <a:latin typeface="Arial" panose="020B0604020202020204" pitchFamily="34" charset="0"/>
                <a:cs typeface="Arial" panose="020B0604020202020204" pitchFamily="34" charset="0"/>
              </a:rPr>
              <a:t>NRT Emissions </a:t>
            </a:r>
            <a:r>
              <a:rPr lang="en-US" altLang="zh-TW" sz="1800" b="1">
                <a:latin typeface="Arial" panose="020B0604020202020204" pitchFamily="34" charset="0"/>
                <a:cs typeface="Arial" panose="020B0604020202020204" pitchFamily="34" charset="0"/>
              </a:rPr>
              <a:t>for AQ </a:t>
            </a:r>
            <a:r>
              <a:rPr lang="en-US" altLang="zh-TW" sz="1800" b="1" dirty="0">
                <a:latin typeface="Arial" panose="020B0604020202020204" pitchFamily="34" charset="0"/>
                <a:cs typeface="Arial" panose="020B0604020202020204" pitchFamily="34" charset="0"/>
              </a:rPr>
              <a:t>Forecasting</a:t>
            </a:r>
            <a:endParaRPr lang="zh-TW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977BA-89CD-4D48-A876-EB86D0E12D92}"/>
              </a:ext>
            </a:extLst>
          </p:cNvPr>
          <p:cNvSpPr txBox="1"/>
          <p:nvPr/>
        </p:nvSpPr>
        <p:spPr>
          <a:xfrm>
            <a:off x="1417037" y="5927976"/>
            <a:ext cx="3114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HCHO,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(0-2 km)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5F198B-462D-4A0D-A040-9C07F601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3" t="59456" r="15674" b="5442"/>
          <a:stretch/>
        </p:blipFill>
        <p:spPr>
          <a:xfrm>
            <a:off x="6175809" y="1817828"/>
            <a:ext cx="5697214" cy="4060446"/>
          </a:xfrm>
          <a:prstGeom prst="rect">
            <a:avLst/>
          </a:prstGeom>
        </p:spPr>
      </p:pic>
      <p:sp>
        <p:nvSpPr>
          <p:cNvPr id="23" name="文字方塊 10">
            <a:extLst>
              <a:ext uri="{FF2B5EF4-FFF2-40B4-BE49-F238E27FC236}">
                <a16:creationId xmlns:a16="http://schemas.microsoft.com/office/drawing/2014/main" id="{976224B3-5BE5-4712-B3F4-8A6DC8093EF4}"/>
              </a:ext>
            </a:extLst>
          </p:cNvPr>
          <p:cNvSpPr txBox="1"/>
          <p:nvPr/>
        </p:nvSpPr>
        <p:spPr>
          <a:xfrm>
            <a:off x="6849685" y="1325550"/>
            <a:ext cx="434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b="1" dirty="0">
                <a:latin typeface="Arial" panose="020B0604020202020204" pitchFamily="34" charset="0"/>
                <a:cs typeface="Arial" panose="020B0604020202020204" pitchFamily="34" charset="0"/>
              </a:rPr>
              <a:t>Wildfire PM &amp; Ozone Forecasting</a:t>
            </a:r>
            <a:endParaRPr lang="zh-TW" alt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AE7DA2-0371-46DD-851F-DC92FDD473DC}"/>
              </a:ext>
            </a:extLst>
          </p:cNvPr>
          <p:cNvSpPr txBox="1"/>
          <p:nvPr/>
        </p:nvSpPr>
        <p:spPr>
          <a:xfrm>
            <a:off x="6655690" y="5925849"/>
            <a:ext cx="4737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AOD, ALH, 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HCHO, glyoxal, HONO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D21DEE-DB83-45BA-AAC8-1AD8DF21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812" r="3948" b="4271"/>
          <a:stretch/>
        </p:blipFill>
        <p:spPr>
          <a:xfrm>
            <a:off x="298177" y="1817828"/>
            <a:ext cx="5280699" cy="40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TEMPO Synergistic with NOAA CSL Research 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tmospheric chemistry and climate research">
            <a:extLst>
              <a:ext uri="{FF2B5EF4-FFF2-40B4-BE49-F238E27FC236}">
                <a16:creationId xmlns:a16="http://schemas.microsoft.com/office/drawing/2014/main" id="{4F3A06C3-101E-43B9-A91D-604DC029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9" y="1053116"/>
            <a:ext cx="8313123" cy="5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06310-A478-4ACE-81B4-7B7C7C14E8A3}"/>
              </a:ext>
            </a:extLst>
          </p:cNvPr>
          <p:cNvSpPr txBox="1"/>
          <p:nvPr/>
        </p:nvSpPr>
        <p:spPr>
          <a:xfrm>
            <a:off x="8740829" y="1811306"/>
            <a:ext cx="3312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Mission</a:t>
            </a:r>
            <a:r>
              <a:rPr lang="en-US" dirty="0"/>
              <a:t>: </a:t>
            </a:r>
            <a:r>
              <a:rPr lang="en-US" i="1" dirty="0"/>
              <a:t>To advance scientific understanding of the </a:t>
            </a:r>
            <a:r>
              <a:rPr lang="en-US" b="1" i="1" dirty="0">
                <a:solidFill>
                  <a:srgbClr val="00B0F0"/>
                </a:solidFill>
              </a:rPr>
              <a:t>chemical and physical processes</a:t>
            </a:r>
            <a:r>
              <a:rPr lang="en-US" i="1" dirty="0"/>
              <a:t> that affect Earth's atmospheric composition and climate.</a:t>
            </a:r>
          </a:p>
          <a:p>
            <a:endParaRPr lang="en-US" dirty="0"/>
          </a:p>
          <a:p>
            <a:r>
              <a:rPr lang="en-US" b="1" dirty="0"/>
              <a:t>Our Vision</a:t>
            </a:r>
            <a:r>
              <a:rPr lang="en-US" dirty="0"/>
              <a:t>: </a:t>
            </a:r>
            <a:r>
              <a:rPr lang="en-US" i="1" dirty="0"/>
              <a:t>A nation with the </a:t>
            </a:r>
            <a:r>
              <a:rPr lang="en-US" b="1" i="1" dirty="0">
                <a:solidFill>
                  <a:srgbClr val="00B0F0"/>
                </a:solidFill>
              </a:rPr>
              <a:t>best scientific understanding and information</a:t>
            </a:r>
            <a:r>
              <a:rPr lang="en-US" i="1" dirty="0"/>
              <a:t> about atmospheric chemistry and composition necessary to make </a:t>
            </a:r>
            <a:r>
              <a:rPr lang="en-US" b="1" i="1" dirty="0">
                <a:solidFill>
                  <a:srgbClr val="00B0F0"/>
                </a:solidFill>
              </a:rPr>
              <a:t>optimal decisions</a:t>
            </a:r>
            <a:r>
              <a:rPr lang="en-US" i="1" dirty="0"/>
              <a:t> for current and future generations.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Computing Resources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D7CB36B-4FEF-4343-A055-00E00EC43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9180" b="6088"/>
          <a:stretch/>
        </p:blipFill>
        <p:spPr>
          <a:xfrm>
            <a:off x="485043" y="1928293"/>
            <a:ext cx="6470166" cy="3793497"/>
          </a:xfrm>
          <a:prstGeom prst="rect">
            <a:avLst/>
          </a:prstGeom>
        </p:spPr>
      </p:pic>
      <p:sp>
        <p:nvSpPr>
          <p:cNvPr id="10" name="文字方塊 10">
            <a:extLst>
              <a:ext uri="{FF2B5EF4-FFF2-40B4-BE49-F238E27FC236}">
                <a16:creationId xmlns:a16="http://schemas.microsoft.com/office/drawing/2014/main" id="{7FC31C49-8B76-493E-ACF0-2B8E37BE3C4D}"/>
              </a:ext>
            </a:extLst>
          </p:cNvPr>
          <p:cNvSpPr txBox="1"/>
          <p:nvPr/>
        </p:nvSpPr>
        <p:spPr>
          <a:xfrm>
            <a:off x="1545395" y="1073499"/>
            <a:ext cx="4349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Typically work with L2 Data</a:t>
            </a:r>
          </a:p>
          <a:p>
            <a:pPr algn="ctr"/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→ L3 Products</a:t>
            </a:r>
            <a:endParaRPr lang="zh-TW" altLang="en-US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264CD3-C229-40C0-9EA0-194B847E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6265085"/>
            <a:ext cx="798839" cy="4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0">
            <a:extLst>
              <a:ext uri="{FF2B5EF4-FFF2-40B4-BE49-F238E27FC236}">
                <a16:creationId xmlns:a16="http://schemas.microsoft.com/office/drawing/2014/main" id="{E1EE7EE2-ACC1-4397-B20C-93C2A353D118}"/>
              </a:ext>
            </a:extLst>
          </p:cNvPr>
          <p:cNvSpPr txBox="1"/>
          <p:nvPr/>
        </p:nvSpPr>
        <p:spPr>
          <a:xfrm>
            <a:off x="1403167" y="6307534"/>
            <a:ext cx="4349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Cloud-to-cloud data transfer</a:t>
            </a:r>
            <a:endParaRPr lang="zh-TW" altLang="en-US" sz="2000" dirty="0"/>
          </a:p>
        </p:txBody>
      </p:sp>
      <p:pic>
        <p:nvPicPr>
          <p:cNvPr id="19" name="圖片 10">
            <a:extLst>
              <a:ext uri="{FF2B5EF4-FFF2-40B4-BE49-F238E27FC236}">
                <a16:creationId xmlns:a16="http://schemas.microsoft.com/office/drawing/2014/main" id="{FF0E25C0-4B1E-4D5B-9905-7D8B83383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37" y="1556881"/>
            <a:ext cx="3687213" cy="46982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字方塊 10">
            <a:extLst>
              <a:ext uri="{FF2B5EF4-FFF2-40B4-BE49-F238E27FC236}">
                <a16:creationId xmlns:a16="http://schemas.microsoft.com/office/drawing/2014/main" id="{3B6A99AE-3BA7-4533-B24A-602676B03E01}"/>
              </a:ext>
            </a:extLst>
          </p:cNvPr>
          <p:cNvSpPr txBox="1"/>
          <p:nvPr/>
        </p:nvSpPr>
        <p:spPr>
          <a:xfrm>
            <a:off x="6377551" y="6307534"/>
            <a:ext cx="5814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Cloud computing for modeling (e.g., WRF-Chem)</a:t>
            </a:r>
            <a:endParaRPr lang="zh-TW" altLang="en-US" sz="2000" dirty="0"/>
          </a:p>
        </p:txBody>
      </p:sp>
      <p:sp>
        <p:nvSpPr>
          <p:cNvPr id="21" name="文字方塊 10">
            <a:extLst>
              <a:ext uri="{FF2B5EF4-FFF2-40B4-BE49-F238E27FC236}">
                <a16:creationId xmlns:a16="http://schemas.microsoft.com/office/drawing/2014/main" id="{CFBB7476-4F29-4D16-A642-A094F57104DB}"/>
              </a:ext>
            </a:extLst>
          </p:cNvPr>
          <p:cNvSpPr txBox="1"/>
          <p:nvPr/>
        </p:nvSpPr>
        <p:spPr>
          <a:xfrm>
            <a:off x="7327312" y="1086406"/>
            <a:ext cx="4349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Modeling &amp; Data Assimilation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814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3288</TotalTime>
  <Words>121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Brian McDonald</cp:lastModifiedBy>
  <cp:revision>254</cp:revision>
  <dcterms:created xsi:type="dcterms:W3CDTF">2020-05-12T18:08:23Z</dcterms:created>
  <dcterms:modified xsi:type="dcterms:W3CDTF">2023-05-03T21:31:08Z</dcterms:modified>
</cp:coreProperties>
</file>